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Wingdings 3" pitchFamily="2" charset="2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 autoAdjust="0"/>
  </p:normalViewPr>
  <p:slideViewPr>
    <p:cSldViewPr>
      <p:cViewPr varScale="1">
        <p:scale>
          <a:sx n="137" d="100"/>
          <a:sy n="137" d="100"/>
        </p:scale>
        <p:origin x="920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EF5C6-E937-47EB-8B97-7ECDD5A1C911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F24DB-8A98-4726-B0F3-DDCBE004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7151"/>
            <a:ext cx="7772400" cy="99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1047750"/>
            <a:ext cx="3429000" cy="533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5688330" y="4541437"/>
            <a:ext cx="3303270" cy="327826"/>
            <a:chOff x="4648200" y="4511922"/>
            <a:chExt cx="3886200" cy="385678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1" name="Picture 10"/>
            <p:cNvPicPr preferRelativeResize="0"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480"/>
            <a:ext cx="1476910" cy="31504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810000" y="4705350"/>
            <a:ext cx="15240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</p:spTree>
    <p:extLst>
      <p:ext uri="{BB962C8B-B14F-4D97-AF65-F5344CB8AC3E}">
        <p14:creationId xmlns:p14="http://schemas.microsoft.com/office/powerpoint/2010/main" val="307457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6916139" cy="857250"/>
          </a:xfrm>
        </p:spPr>
        <p:txBody>
          <a:bodyPr>
            <a:normAutofit/>
          </a:bodyPr>
          <a:lstStyle>
            <a:lvl1pPr algn="ctr">
              <a:defRPr sz="24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3105150"/>
            <a:ext cx="6916738" cy="4572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  <a:latin typeface="League Gothic" pitchFamily="50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6800" y="4826033"/>
            <a:ext cx="35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040EC0-DCDD-4028-BA48-4C64D01CE071}" type="slidenum">
              <a:rPr lang="en-US" sz="6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43200" y="4778716"/>
            <a:ext cx="1600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753140"/>
            <a:ext cx="959127" cy="20533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5257800" y="4708435"/>
            <a:ext cx="3122022" cy="309838"/>
            <a:chOff x="4648200" y="4511922"/>
            <a:chExt cx="3886200" cy="385678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12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20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1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23950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262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79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4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10258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6800" y="4826033"/>
            <a:ext cx="35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040EC0-DCDD-4028-BA48-4C64D01CE071}" type="slidenum">
              <a:rPr lang="en-US" sz="6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4778716"/>
            <a:ext cx="1600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753140"/>
            <a:ext cx="959127" cy="20533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257800" y="4708435"/>
            <a:ext cx="3122022" cy="309838"/>
            <a:chOff x="4648200" y="4511922"/>
            <a:chExt cx="3886200" cy="385678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79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 3" panose="05040102010807070707" pitchFamily="18" charset="2"/>
        <a:buChar char="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85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latin typeface="League Gothic" pitchFamily="50" charset="0"/>
              </a:rPr>
              <a:t>UH-Fluor </a:t>
            </a:r>
            <a:r>
              <a:rPr lang="en-US" sz="2400" dirty="0">
                <a:latin typeface="League Gothic" pitchFamily="50" charset="0"/>
              </a:rPr>
              <a:t>Industrial Conference</a:t>
            </a:r>
            <a:br>
              <a:rPr lang="en-US" dirty="0"/>
            </a:br>
            <a:r>
              <a:rPr lang="en-US" dirty="0"/>
              <a:t>Construction-Driven Execution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1200150"/>
            <a:ext cx="3962400" cy="609600"/>
          </a:xfrm>
          <a:solidFill>
            <a:schemeClr val="bg1">
              <a:alpha val="73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/>
              <a:t>The </a:t>
            </a:r>
            <a:r>
              <a:rPr lang="en-US" sz="4000" b="1" dirty="0" err="1"/>
              <a:t>AquaDucks</a:t>
            </a:r>
            <a:endParaRPr lang="en-US" sz="4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4F0929-DA7C-554A-BEAA-2FDCA0E7F097}"/>
              </a:ext>
            </a:extLst>
          </p:cNvPr>
          <p:cNvSpPr txBox="1">
            <a:spLocks/>
          </p:cNvSpPr>
          <p:nvPr/>
        </p:nvSpPr>
        <p:spPr>
          <a:xfrm>
            <a:off x="3962400" y="2876550"/>
            <a:ext cx="2209800" cy="137160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>
                  <a:lumMod val="90000"/>
                  <a:lumOff val="10000"/>
                </a:schemeClr>
              </a:buClr>
              <a:buSzPct val="85000"/>
              <a:buFont typeface="Courier New" panose="02070309020205020404" pitchFamily="49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Joseph Amar</a:t>
            </a:r>
          </a:p>
          <a:p>
            <a:r>
              <a:rPr lang="en-US" sz="2400" b="1" dirty="0"/>
              <a:t>Zach McBurney</a:t>
            </a:r>
          </a:p>
          <a:p>
            <a:r>
              <a:rPr lang="en-US" sz="2400" b="1" dirty="0"/>
              <a:t>Saul </a:t>
            </a:r>
            <a:r>
              <a:rPr lang="en-US" sz="2400" b="1" dirty="0" err="1"/>
              <a:t>Pizano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17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293EC-31D3-FA46-BEC2-DC11DE05C0E0}"/>
              </a:ext>
            </a:extLst>
          </p:cNvPr>
          <p:cNvSpPr/>
          <p:nvPr/>
        </p:nvSpPr>
        <p:spPr>
          <a:xfrm>
            <a:off x="990600" y="-1193247"/>
            <a:ext cx="7473194" cy="2386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area should be a picture of the three of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04B36-975D-0E4D-94DA-76B891139710}"/>
              </a:ext>
            </a:extLst>
          </p:cNvPr>
          <p:cNvSpPr txBox="1"/>
          <p:nvPr/>
        </p:nvSpPr>
        <p:spPr>
          <a:xfrm>
            <a:off x="1381042" y="1193247"/>
            <a:ext cx="1313443" cy="29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Joseph Amar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2ABD6-4142-C34F-89A1-A830333777C4}"/>
              </a:ext>
            </a:extLst>
          </p:cNvPr>
          <p:cNvSpPr txBox="1"/>
          <p:nvPr/>
        </p:nvSpPr>
        <p:spPr>
          <a:xfrm>
            <a:off x="6488060" y="1195520"/>
            <a:ext cx="1175303" cy="29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Saul </a:t>
            </a:r>
            <a:r>
              <a:rPr lang="en-US" sz="2000" b="1" dirty="0" err="1"/>
              <a:t>Pizano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D0071-A060-454F-891A-307275CD65C2}"/>
              </a:ext>
            </a:extLst>
          </p:cNvPr>
          <p:cNvSpPr txBox="1"/>
          <p:nvPr/>
        </p:nvSpPr>
        <p:spPr>
          <a:xfrm>
            <a:off x="3819669" y="1193247"/>
            <a:ext cx="1543207" cy="297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Zach McBurney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876BCE-31A3-A647-9C0F-009DA4918A3C}"/>
              </a:ext>
            </a:extLst>
          </p:cNvPr>
          <p:cNvCxnSpPr/>
          <p:nvPr/>
        </p:nvCxnSpPr>
        <p:spPr>
          <a:xfrm>
            <a:off x="6039376" y="1330330"/>
            <a:ext cx="0" cy="26844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2A892-59BD-DD43-B20A-0D213E606BAB}"/>
              </a:ext>
            </a:extLst>
          </p:cNvPr>
          <p:cNvCxnSpPr/>
          <p:nvPr/>
        </p:nvCxnSpPr>
        <p:spPr>
          <a:xfrm>
            <a:off x="3121405" y="1330329"/>
            <a:ext cx="0" cy="26844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3316E2-6B33-5240-A02E-F0F01528800C}"/>
              </a:ext>
            </a:extLst>
          </p:cNvPr>
          <p:cNvCxnSpPr>
            <a:cxnSpLocks/>
          </p:cNvCxnSpPr>
          <p:nvPr/>
        </p:nvCxnSpPr>
        <p:spPr>
          <a:xfrm>
            <a:off x="990601" y="1658897"/>
            <a:ext cx="74731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2F3DBE-FA3B-1049-AF1E-CE9584F3D4D7}"/>
              </a:ext>
            </a:extLst>
          </p:cNvPr>
          <p:cNvSpPr txBox="1"/>
          <p:nvPr/>
        </p:nvSpPr>
        <p:spPr>
          <a:xfrm>
            <a:off x="743032" y="1768958"/>
            <a:ext cx="2123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 Lead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Programmer (at least he tries)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Innovation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B8A26-5F82-B047-B78B-27A85780F46B}"/>
              </a:ext>
            </a:extLst>
          </p:cNvPr>
          <p:cNvSpPr txBox="1"/>
          <p:nvPr/>
        </p:nvSpPr>
        <p:spPr>
          <a:xfrm>
            <a:off x="3424995" y="1768958"/>
            <a:ext cx="2438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Quality Assurance Lead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Innovation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BFAA1-5929-6B40-B341-5DF386DBA487}"/>
              </a:ext>
            </a:extLst>
          </p:cNvPr>
          <p:cNvSpPr txBox="1"/>
          <p:nvPr/>
        </p:nvSpPr>
        <p:spPr>
          <a:xfrm>
            <a:off x="6293963" y="1768958"/>
            <a:ext cx="2663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Presentation Chief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Quality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solutions are comprehensible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AF33E-2374-2B4D-855D-08FEC639D8FF}"/>
              </a:ext>
            </a:extLst>
          </p:cNvPr>
          <p:cNvSpPr txBox="1"/>
          <p:nvPr/>
        </p:nvSpPr>
        <p:spPr>
          <a:xfrm>
            <a:off x="-170193" y="4441512"/>
            <a:ext cx="9488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 Management was easy: we spent every free minute on this project!</a:t>
            </a:r>
          </a:p>
        </p:txBody>
      </p:sp>
    </p:spTree>
    <p:extLst>
      <p:ext uri="{BB962C8B-B14F-4D97-AF65-F5344CB8AC3E}">
        <p14:creationId xmlns:p14="http://schemas.microsoft.com/office/powerpoint/2010/main" val="277746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5315"/>
      </p:ext>
    </p:extLst>
  </p:cSld>
  <p:clrMapOvr>
    <a:masterClrMapping/>
  </p:clrMapOvr>
</p:sld>
</file>

<file path=ppt/theme/theme1.xml><?xml version="1.0" encoding="utf-8"?>
<a:theme xmlns:a="http://schemas.openxmlformats.org/drawingml/2006/main" name="HO20180348 UH">
  <a:themeElements>
    <a:clrScheme name="UH 2018">
      <a:dk1>
        <a:sysClr val="windowText" lastClr="000000"/>
      </a:dk1>
      <a:lt1>
        <a:sysClr val="window" lastClr="FFFFFF"/>
      </a:lt1>
      <a:dk2>
        <a:srgbClr val="0C2F4B"/>
      </a:dk2>
      <a:lt2>
        <a:srgbClr val="84ACC5"/>
      </a:lt2>
      <a:accent1>
        <a:srgbClr val="C92A39"/>
      </a:accent1>
      <a:accent2>
        <a:srgbClr val="B8B9B7"/>
      </a:accent2>
      <a:accent3>
        <a:srgbClr val="DACCBF"/>
      </a:accent3>
      <a:accent4>
        <a:srgbClr val="8F6A4D"/>
      </a:accent4>
      <a:accent5>
        <a:srgbClr val="7D2935"/>
      </a:accent5>
      <a:accent6>
        <a:srgbClr val="2565C8"/>
      </a:accent6>
      <a:hlink>
        <a:srgbClr val="09227A"/>
      </a:hlink>
      <a:folHlink>
        <a:srgbClr val="C9CCD1"/>
      </a:folHlink>
    </a:clrScheme>
    <a:fontScheme name="UH 2018">
      <a:majorFont>
        <a:latin typeface="MiloOT-Bold"/>
        <a:ea typeface=""/>
        <a:cs typeface=""/>
      </a:majorFont>
      <a:minorFont>
        <a:latin typeface="MiloOT-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70</Words>
  <Application>Microsoft Macintosh PowerPoint</Application>
  <PresentationFormat>On-screen Show (16:9)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League Gothic</vt:lpstr>
      <vt:lpstr>MiloOT-Bold</vt:lpstr>
      <vt:lpstr>MiloOT-Text</vt:lpstr>
      <vt:lpstr>Wingdings 3</vt:lpstr>
      <vt:lpstr>Calibri</vt:lpstr>
      <vt:lpstr>Wingdings</vt:lpstr>
      <vt:lpstr>Arial</vt:lpstr>
      <vt:lpstr>Courier New</vt:lpstr>
      <vt:lpstr>HO20180348 UH</vt:lpstr>
      <vt:lpstr>UH-Fluor Industrial Conference Construction-Driven Execution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Amar, Joseph M</cp:lastModifiedBy>
  <cp:revision>33</cp:revision>
  <dcterms:created xsi:type="dcterms:W3CDTF">2018-01-25T23:07:42Z</dcterms:created>
  <dcterms:modified xsi:type="dcterms:W3CDTF">2019-10-29T01:06:49Z</dcterms:modified>
</cp:coreProperties>
</file>